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65" r:id="rId4"/>
    <p:sldId id="264" r:id="rId5"/>
  </p:sldIdLst>
  <p:sldSz cx="12192000" cy="6858000"/>
  <p:notesSz cx="6858000" cy="9144000"/>
  <p:defaultTextStyle>
    <a:defPPr rtl="0"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90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E947F2B1-E2BA-4CED-821E-46D9EECC59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A25549B-65C1-4BEA-996B-FAC71F7089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5B266-F467-492B-9CB1-9D8DAE746656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B1A06E0-82A3-4C94-B558-074B3248DF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C170E91-12FF-42BD-8BDC-7AF2690C42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A62FC-A62D-4526-B7F3-A3D1B8D076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298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C4594-5209-43CD-867D-84E7774A7507}" type="datetimeFigureOut">
              <a:rPr lang="pt-BR" smtClean="0"/>
              <a:t>03/09/2019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noProof="0" dirty="0"/>
              <a:t>Editar estilos de texto Mestre</a:t>
            </a:r>
            <a:endParaRPr lang="pt-BR" dirty="0"/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7D9D4-EF1E-4C2E-9DBA-ADFF91DD647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06482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D7D9D4-EF1E-4C2E-9DBA-ADFF91DD647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5870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D7D9D4-EF1E-4C2E-9DBA-ADFF91DD647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2995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D7D9D4-EF1E-4C2E-9DBA-ADFF91DD6475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3234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D7D9D4-EF1E-4C2E-9DBA-ADFF91DD6475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0774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m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o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tângulo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orma livre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orma Livre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tângulo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orma livre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orma livre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orma livre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orma livre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orma livre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orma livre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orma livre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orma livre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orma livre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orma livre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orma livre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orma livre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orma livre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orma livre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orma livre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orma livre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orma livre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orma livre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orma livre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orma livre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orma livre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orma livre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orma livre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orma livre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tângulo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orma livre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orma livre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orma livre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orma livre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orma livre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orma livre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orma livre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orma livre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orma livre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orma livre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orma livre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tângulo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orma livre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orma livre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orma livre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orma livre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orma livre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orma livre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orma livre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orma livre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orma livre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orma livre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orma livre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orma livre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orma livre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/>
              <a:t>Clique para editar o estilo de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A36D024B-6521-43EE-B75B-026EF60BA7AA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2142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m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Imagem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D46644-0C8C-4B2E-8369-CCEA0EB26CA8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15328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5BEA7F-1AFB-49DD-A3F1-64E1620E51B2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54245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pt-BR" noProof="0"/>
              <a:t>Clique para editar o título Mestre</a:t>
            </a:r>
          </a:p>
        </p:txBody>
      </p:sp>
      <p:sp>
        <p:nvSpPr>
          <p:cNvPr id="12" name="Espaço Reservado para Texto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A47D19-B5A2-4A09-8BCF-61189AC8F394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  <p:sp>
        <p:nvSpPr>
          <p:cNvPr id="60" name="Caixa de texto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pt-BR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61" name="Caixa de texto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pt-BR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00527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49D303F-115C-4AB0-BF64-F84AF60E4332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40553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7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8" name="Espaço Reservado para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9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11" name="Espaço Reservado para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12" name="Espaço Reservado para Texto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196294-876E-45EB-8002-578B34D9D72B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269605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imagem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pt-BR" noProof="0"/>
              <a:t>Clique para editar o título Mestre</a:t>
            </a:r>
          </a:p>
        </p:txBody>
      </p:sp>
      <p:sp>
        <p:nvSpPr>
          <p:cNvPr id="19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20" name="Espaço reservado para imagem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pt-BR" noProof="0"/>
              <a:t>Clique no ícone para adicionar uma imagem</a:t>
            </a:r>
          </a:p>
        </p:txBody>
      </p:sp>
      <p:sp>
        <p:nvSpPr>
          <p:cNvPr id="21" name="Espaço Reservado para Texto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22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 dirty="0"/>
              <a:t>Editar estilos de texto Mestre</a:t>
            </a:r>
          </a:p>
        </p:txBody>
      </p:sp>
      <p:sp>
        <p:nvSpPr>
          <p:cNvPr id="23" name="Espaço Reservado para Imagem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pt-BR" noProof="0"/>
              <a:t>Clique no ícone para adicionar uma imagem</a:t>
            </a:r>
          </a:p>
        </p:txBody>
      </p:sp>
      <p:sp>
        <p:nvSpPr>
          <p:cNvPr id="24" name="Espaço Reservado para Texto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25" name="Espaço reservado para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 rtl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 dirty="0"/>
              <a:t>Editar estilos de texto Mestre</a:t>
            </a:r>
          </a:p>
        </p:txBody>
      </p:sp>
      <p:sp>
        <p:nvSpPr>
          <p:cNvPr id="26" name="Espaço Reservado para Imagem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pt-BR" noProof="0"/>
              <a:t>Clique no ícone para adicionar uma imagem</a:t>
            </a:r>
          </a:p>
        </p:txBody>
      </p:sp>
      <p:sp>
        <p:nvSpPr>
          <p:cNvPr id="27" name="Espaço Reservado para Texto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48C094-59C3-4D57-80C2-C16021DBB375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8201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E65B06-1465-42AE-BF94-C0F0F1ABA3D0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636053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B04C83B-3B65-45AF-99D0-468CEDD0DC72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18706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C596BE-B23C-4E59-BC1A-9483DC8394B5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00880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D7BE37-C264-483A-9871-139F2D8C2CAC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742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BF9FE5-D85B-40F6-BDA0-C55FD244BAE0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016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pt-BR" noProof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41411" y="2249486"/>
            <a:ext cx="487839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 dirty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249485"/>
            <a:ext cx="4875210" cy="823912"/>
          </a:xfrm>
        </p:spPr>
        <p:txBody>
          <a:bodyPr rtlCol="0" anchor="b"/>
          <a:lstStyle>
            <a:lvl1pPr marL="0" indent="0" rtl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 dirty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1AF743-7AA7-4A27-A8F7-F31693243353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08205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1EAB95-A7A3-4242-8365-938AB69D927B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95662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E8544A-C266-48C9-A6C9-13B162D21F47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8414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F205157-E6F1-45B4-B896-DE2A344F09C6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06940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1F8E9B-B567-4425-A671-20F07253D543}" type="datetime1">
              <a:rPr lang="pt-BR" noProof="0" smtClean="0"/>
              <a:t>03/09/2019</a:t>
            </a:fld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7942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o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upo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tângulo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orma livre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orma Livre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orma livre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orma Livre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orma livre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orma livre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orma livre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orma livre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orma livre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orma livre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ha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orma livre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orma livre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orma livre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orma livre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tângulo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orma livre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orma livre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orma livre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orma livre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orma livre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orma livre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orma livre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orma livre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orma livre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orma livre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upo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orma livre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orma livre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orma livre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orma livre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orma livre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orma livre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orma livre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orma livre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orma livre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tângulo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pt-BR" noProof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BR" noProof="0" dirty="0"/>
              <a:t>Editar estilos de texto Mestre</a:t>
            </a:r>
          </a:p>
          <a:p>
            <a:pPr lvl="1" rtl="0"/>
            <a:r>
              <a:rPr lang="pt-BR" noProof="0" dirty="0"/>
              <a:t>Segundo nível</a:t>
            </a:r>
          </a:p>
          <a:p>
            <a:pPr lvl="2" rtl="0"/>
            <a:r>
              <a:rPr lang="pt-BR" noProof="0" dirty="0"/>
              <a:t>Terceiro nível</a:t>
            </a:r>
          </a:p>
          <a:p>
            <a:pPr lvl="3" rtl="0"/>
            <a:r>
              <a:rPr lang="pt-BR" noProof="0" dirty="0"/>
              <a:t>Quarto nível</a:t>
            </a:r>
          </a:p>
          <a:p>
            <a:pPr lvl="4" rtl="0"/>
            <a:r>
              <a:rPr lang="pt-BR" noProof="0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B1C55FA-99E2-4221-8083-01517F2C3AC3}" type="datetime1">
              <a:rPr lang="pt-BR" noProof="0" smtClean="0"/>
              <a:t>03/09/2019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BR" noProof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pt-BR" noProof="0" smtClean="0"/>
              <a:pPr rtl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760987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68D3E5-C7A3-47DF-A374-46BF83A69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0212" y="2603500"/>
            <a:ext cx="8791575" cy="1651000"/>
          </a:xfrm>
        </p:spPr>
        <p:txBody>
          <a:bodyPr rtlCol="0">
            <a:normAutofit/>
          </a:bodyPr>
          <a:lstStyle/>
          <a:p>
            <a:pPr algn="ctr" rtl="0"/>
            <a:r>
              <a:rPr lang="pt-BR" sz="5400" dirty="0">
                <a:latin typeface="Rockwell" panose="02060603020205020403" pitchFamily="18" charset="0"/>
              </a:rPr>
              <a:t>Regras dos comitês de debate</a:t>
            </a:r>
          </a:p>
        </p:txBody>
      </p:sp>
    </p:spTree>
    <p:extLst>
      <p:ext uri="{BB962C8B-B14F-4D97-AF65-F5344CB8AC3E}">
        <p14:creationId xmlns:p14="http://schemas.microsoft.com/office/powerpoint/2010/main" val="181935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B6CE4-2B13-4715-B5B2-615A55922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235930"/>
            <a:ext cx="9905998" cy="1478570"/>
          </a:xfrm>
        </p:spPr>
        <p:txBody>
          <a:bodyPr rtlCol="0">
            <a:normAutofit/>
          </a:bodyPr>
          <a:lstStyle/>
          <a:p>
            <a:pPr rtl="0"/>
            <a:r>
              <a:rPr lang="pt-BR" sz="4400" dirty="0">
                <a:latin typeface="Rockwell" panose="02060603020205020403" pitchFamily="18" charset="0"/>
              </a:rPr>
              <a:t>questões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3F5361-68C0-4BF5-80C8-F1E7BF92B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851" y="1371599"/>
            <a:ext cx="10609119" cy="4904509"/>
          </a:xfrm>
        </p:spPr>
        <p:txBody>
          <a:bodyPr rtlCol="0">
            <a:noAutofit/>
          </a:bodyPr>
          <a:lstStyle/>
          <a:p>
            <a:pPr marL="0" indent="0" algn="just">
              <a:buNone/>
            </a:pPr>
            <a:r>
              <a:rPr lang="pt-BR" sz="1600" b="1" dirty="0">
                <a:latin typeface="ADAM.CG PRO" pitchFamily="50" charset="0"/>
                <a:cs typeface="Times New Roman" panose="02020603050405020304" pitchFamily="18" charset="0"/>
              </a:rPr>
              <a:t>São mecanismos que os delegados possuem para resolver problemas durante as sessões de debate. Você pode solicitar uma questão sempre que o diretor perguntar(“Alguma questão ou moção...”), entre os discursos. Existem três tipos:</a:t>
            </a:r>
          </a:p>
          <a:p>
            <a:pPr algn="just"/>
            <a:endParaRPr lang="pt-BR" sz="1600" b="1" dirty="0">
              <a:latin typeface="ADAM.CG PRO" pitchFamily="50" charset="0"/>
              <a:cs typeface="Times New Roman" panose="02020603050405020304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pt-BR" sz="1600" b="1" dirty="0">
                <a:latin typeface="ADAM.CG PRO" pitchFamily="50" charset="0"/>
                <a:cs typeface="Times New Roman" panose="02020603050405020304" pitchFamily="18" charset="0"/>
              </a:rPr>
              <a:t> QUESTÃO DE ORDEM: quando a delegação acreditar que a mesa está equivocada em uma decisão, nunca deve interromper o discurso de outro.</a:t>
            </a:r>
          </a:p>
          <a:p>
            <a:pPr lvl="1" algn="just"/>
            <a:endParaRPr lang="pt-BR" sz="1600" b="1" dirty="0">
              <a:latin typeface="ADAM.CG PRO" pitchFamily="50" charset="0"/>
              <a:cs typeface="Times New Roman" panose="02020603050405020304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pt-BR" sz="1600" b="1" dirty="0">
                <a:latin typeface="ADAM.CG PRO" pitchFamily="50" charset="0"/>
                <a:cs typeface="Times New Roman" panose="02020603050405020304" pitchFamily="18" charset="0"/>
              </a:rPr>
              <a:t> QUESTÃO DE DÚVIDA: para solucionar dúvidas relativas às regras do debate ou do evento como um todo.  Assuntos que não forem pertinentes à sessão deverão ser entregues por escrito para a mesa.</a:t>
            </a:r>
          </a:p>
          <a:p>
            <a:pPr lvl="1" algn="just"/>
            <a:endParaRPr lang="pt-BR" sz="1600" b="1" dirty="0">
              <a:latin typeface="ADAM.CG PRO" pitchFamily="50" charset="0"/>
              <a:cs typeface="Times New Roman" panose="02020603050405020304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pt-BR" sz="1600" b="1" dirty="0">
                <a:latin typeface="ADAM.CG PRO" pitchFamily="50" charset="0"/>
                <a:cs typeface="Times New Roman" panose="02020603050405020304" pitchFamily="18" charset="0"/>
              </a:rPr>
              <a:t> QUESTÃO DE PRIVILÉGIO PESSOAL: única questão que pode ser solicitada a qualquer momento; deve ser usada quando o delegado estiver incomodado (barulho, ofensa...) </a:t>
            </a:r>
          </a:p>
          <a:p>
            <a:pPr marL="0" indent="0" rtl="0">
              <a:buNone/>
            </a:pPr>
            <a:endParaRPr lang="pt-BR" sz="1800" dirty="0">
              <a:latin typeface="ADAM.CG PRO" pitchFamily="50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179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B6CE4-2B13-4715-B5B2-615A55922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235930"/>
            <a:ext cx="9905998" cy="1478570"/>
          </a:xfrm>
        </p:spPr>
        <p:txBody>
          <a:bodyPr rtlCol="0">
            <a:normAutofit/>
          </a:bodyPr>
          <a:lstStyle/>
          <a:p>
            <a:pPr rtl="0"/>
            <a:r>
              <a:rPr lang="pt-BR" sz="4400" dirty="0">
                <a:latin typeface="Rockwell" panose="02060603020205020403" pitchFamily="18" charset="0"/>
              </a:rPr>
              <a:t>Moções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3F5361-68C0-4BF5-80C8-F1E7BF92B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851" y="1371599"/>
            <a:ext cx="10609119" cy="4904509"/>
          </a:xfrm>
        </p:spPr>
        <p:txBody>
          <a:bodyPr rtlCol="0">
            <a:noAutofit/>
          </a:bodyPr>
          <a:lstStyle/>
          <a:p>
            <a:pPr marL="0" indent="0" algn="just">
              <a:buNone/>
            </a:pPr>
            <a:r>
              <a:rPr lang="pt-BR" sz="1800" b="1" dirty="0">
                <a:latin typeface="ADAM.CG PRO" pitchFamily="50" charset="0"/>
                <a:cs typeface="Arial" pitchFamily="34" charset="0"/>
              </a:rPr>
              <a:t>São requeridas quando o delegado quer se manifestar sobre determinado tema de interesse comum, elas passam por votação para serem aprovadas (metade mais um). Podem ser para:</a:t>
            </a:r>
          </a:p>
          <a:p>
            <a:pPr algn="just"/>
            <a:endParaRPr lang="pt-BR" sz="1800" b="1" dirty="0">
              <a:latin typeface="ADAM.CG PRO" pitchFamily="50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pt-BR" sz="1800" b="1" dirty="0">
                <a:latin typeface="ADAM.CG PRO" pitchFamily="50" charset="0"/>
                <a:cs typeface="Arial" pitchFamily="34" charset="0"/>
              </a:rPr>
              <a:t> trocar o tipo de debate;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BR" sz="1800" b="1" dirty="0">
                <a:latin typeface="ADAM.CG PRO" pitchFamily="50" charset="0"/>
                <a:cs typeface="Arial" pitchFamily="34" charset="0"/>
              </a:rPr>
              <a:t> adiamento da sessão;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BR" sz="1800" b="1" dirty="0">
                <a:latin typeface="ADAM.CG PRO" pitchFamily="50" charset="0"/>
                <a:cs typeface="Arial" pitchFamily="34" charset="0"/>
              </a:rPr>
              <a:t> reconhecimento de pessoas;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BR" sz="1800" b="1" dirty="0">
                <a:latin typeface="ADAM.CG PRO" pitchFamily="50" charset="0"/>
                <a:cs typeface="Arial" pitchFamily="34" charset="0"/>
              </a:rPr>
              <a:t> redigir, ler e enviar documento de resolução. </a:t>
            </a:r>
          </a:p>
          <a:p>
            <a:pPr marL="0" indent="0" rtl="0">
              <a:buNone/>
            </a:pPr>
            <a:endParaRPr lang="pt-B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358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B6CE4-2B13-4715-B5B2-615A55922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235930"/>
            <a:ext cx="9905998" cy="1478570"/>
          </a:xfrm>
        </p:spPr>
        <p:txBody>
          <a:bodyPr rtlCol="0">
            <a:normAutofit/>
          </a:bodyPr>
          <a:lstStyle/>
          <a:p>
            <a:pPr rtl="0"/>
            <a:r>
              <a:rPr lang="pt-BR" sz="4400" dirty="0">
                <a:latin typeface="Rockwell" panose="02060603020205020403" pitchFamily="18" charset="0"/>
              </a:rPr>
              <a:t>debates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3F5361-68C0-4BF5-80C8-F1E7BF92B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851" y="1371599"/>
            <a:ext cx="10609119" cy="4904509"/>
          </a:xfrm>
        </p:spPr>
        <p:txBody>
          <a:bodyPr rtlCol="0">
            <a:noAutofit/>
          </a:bodyPr>
          <a:lstStyle/>
          <a:p>
            <a:pPr marL="0" indent="0" algn="just">
              <a:buNone/>
            </a:pPr>
            <a:r>
              <a:rPr lang="pt-BR" sz="1600" b="1" dirty="0">
                <a:latin typeface="ADAM.CG PRO" pitchFamily="50" charset="0"/>
                <a:cs typeface="Arial" pitchFamily="34" charset="0"/>
              </a:rPr>
              <a:t>Para argumentar a favor do seu ponto de vista você possui mais de uma tipologia de debate:</a:t>
            </a:r>
          </a:p>
          <a:p>
            <a:pPr algn="just"/>
            <a:endParaRPr lang="pt-BR" sz="1600" b="1" dirty="0">
              <a:latin typeface="ADAM.CG PRO" pitchFamily="50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pt-BR" sz="1600" b="1" dirty="0">
                <a:latin typeface="ADAM.CG PRO" pitchFamily="50" charset="0"/>
                <a:cs typeface="Arial" pitchFamily="34" charset="0"/>
              </a:rPr>
              <a:t> DEBATE EM LISTA: basta erguer a placa do país e a delegação automaticamente entrará na lista; (muitas delegações querendo se pronunciar). </a:t>
            </a:r>
          </a:p>
          <a:p>
            <a:pPr lvl="1" algn="just"/>
            <a:endParaRPr lang="pt-BR" sz="1600" b="1" dirty="0">
              <a:latin typeface="ADAM.CG PRO" pitchFamily="50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pt-BR" sz="1600" b="1" dirty="0">
                <a:latin typeface="ADAM.CG PRO" pitchFamily="50" charset="0"/>
                <a:cs typeface="Arial" pitchFamily="34" charset="0"/>
              </a:rPr>
              <a:t> DEBATE MODERADO: quando requisitado o delegado deverá  dizer o tempo total de debate, o tempo de discurso. A mesa escolhe a delegação a falar a medida que os participantes levantam a placa. </a:t>
            </a:r>
          </a:p>
          <a:p>
            <a:pPr lvl="1" algn="just">
              <a:buFont typeface="Wingdings" pitchFamily="2" charset="2"/>
              <a:buChar char="Ø"/>
            </a:pPr>
            <a:endParaRPr lang="pt-BR" sz="1600" b="1" dirty="0">
              <a:latin typeface="ADAM.CG PRO" pitchFamily="50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pt-BR" sz="1600" b="1" dirty="0">
                <a:latin typeface="ADAM.CG PRO" pitchFamily="50" charset="0"/>
                <a:cs typeface="Arial" pitchFamily="34" charset="0"/>
              </a:rPr>
              <a:t>DEBATE NÃO MODERADO: nele não há participação da mesa, portanto, deve ter tempo de duração pré-estabelecido; (principalmente para decidir cláusulas do documento de resolução).</a:t>
            </a:r>
          </a:p>
          <a:p>
            <a:pPr marL="0" indent="0" rtl="0">
              <a:buNone/>
            </a:pPr>
            <a:endParaRPr lang="pt-B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8129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291_TF77815013" id="{E30E2F6C-5D44-4D3E-8213-EDE611CF4B2F}" vid="{3526DC68-6CC1-492C-872A-53A0297BCE91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Ciclo de solução de problemas </Template>
  <TotalTime>0</TotalTime>
  <Words>311</Words>
  <Application>Microsoft Office PowerPoint</Application>
  <PresentationFormat>Widescreen</PresentationFormat>
  <Paragraphs>28</Paragraphs>
  <Slides>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2" baseType="lpstr">
      <vt:lpstr>ADAM.CG PRO</vt:lpstr>
      <vt:lpstr>Arial</vt:lpstr>
      <vt:lpstr>Calibri</vt:lpstr>
      <vt:lpstr>Rockwell</vt:lpstr>
      <vt:lpstr>Tahoma</vt:lpstr>
      <vt:lpstr>Tw Cen MT</vt:lpstr>
      <vt:lpstr>Wingdings</vt:lpstr>
      <vt:lpstr>Circuito</vt:lpstr>
      <vt:lpstr>Regras dos comitês de debate</vt:lpstr>
      <vt:lpstr>questões</vt:lpstr>
      <vt:lpstr>Moções</vt:lpstr>
      <vt:lpstr>debates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2019-09-03T21:16:15Z</dcterms:created>
  <dcterms:modified xsi:type="dcterms:W3CDTF">2019-09-03T21:24:10Z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v-abdarl@microsoft.com</vt:lpwstr>
  </property>
  <property fmtid="{D5CDD505-2E9C-101B-9397-08002B2CF9AE}" pid="5" name="MSIP_Label_f42aa342-8706-4288-bd11-ebb85995028c_SetDate">
    <vt:lpwstr>2018-08-20T22:55:44.5188046Z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